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69" r:id="rId4"/>
    <p:sldId id="258" r:id="rId5"/>
    <p:sldId id="266" r:id="rId6"/>
    <p:sldId id="259" r:id="rId7"/>
    <p:sldId id="261" r:id="rId8"/>
    <p:sldId id="263" r:id="rId9"/>
    <p:sldId id="267" r:id="rId10"/>
    <p:sldId id="264" r:id="rId11"/>
    <p:sldId id="265" r:id="rId12"/>
    <p:sldId id="268"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26"/>
    <p:restoredTop sz="94694"/>
  </p:normalViewPr>
  <p:slideViewPr>
    <p:cSldViewPr snapToGrid="0">
      <p:cViewPr varScale="1">
        <p:scale>
          <a:sx n="121" d="100"/>
          <a:sy n="121" d="100"/>
        </p:scale>
        <p:origin x="3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59E44F-5F09-FA46-935E-67BBE07ACBBC}" type="datetimeFigureOut">
              <a:rPr lang="nl-NL" smtClean="0"/>
              <a:t>28-09-2024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38132E-335C-1B40-8F08-D44022062410}" type="slidenum">
              <a:rPr lang="nl-NL" smtClean="0"/>
              <a:t>‹nr.›</a:t>
            </a:fld>
            <a:endParaRPr lang="nl-NL"/>
          </a:p>
        </p:txBody>
      </p:sp>
    </p:spTree>
    <p:extLst>
      <p:ext uri="{BB962C8B-B14F-4D97-AF65-F5344CB8AC3E}">
        <p14:creationId xmlns:p14="http://schemas.microsoft.com/office/powerpoint/2010/main" val="2347895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effectLst/>
                <a:latin typeface="Myriad Pro" panose="020B0503030403020204" pitchFamily="34" charset="0"/>
              </a:rPr>
              <a:t>Verdeel de klas in drie groepen. Iedere groep gaat in een kring zitten. </a:t>
            </a:r>
          </a:p>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6</a:t>
            </a:fld>
            <a:endParaRPr lang="nl-NL"/>
          </a:p>
        </p:txBody>
      </p:sp>
    </p:spTree>
    <p:extLst>
      <p:ext uri="{BB962C8B-B14F-4D97-AF65-F5344CB8AC3E}">
        <p14:creationId xmlns:p14="http://schemas.microsoft.com/office/powerpoint/2010/main" val="2022356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effectLst/>
                <a:latin typeface="Myriad Pro" panose="020B0503030403020204" pitchFamily="34" charset="0"/>
              </a:rPr>
              <a:t>Bespreek de opdracht. En herhaal die eventueel. </a:t>
            </a:r>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7</a:t>
            </a:fld>
            <a:endParaRPr lang="nl-NL"/>
          </a:p>
        </p:txBody>
      </p:sp>
    </p:spTree>
    <p:extLst>
      <p:ext uri="{BB962C8B-B14F-4D97-AF65-F5344CB8AC3E}">
        <p14:creationId xmlns:p14="http://schemas.microsoft.com/office/powerpoint/2010/main" val="2813496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B00F32-AB8F-9E45-DEC9-E44D4DA59DD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55D5CB6-E2C9-D605-51B1-21BF347FD6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BC655F5-4BDD-8171-896C-46306B223913}"/>
              </a:ext>
            </a:extLst>
          </p:cNvPr>
          <p:cNvSpPr>
            <a:spLocks noGrp="1"/>
          </p:cNvSpPr>
          <p:nvPr>
            <p:ph type="dt" sz="half" idx="10"/>
          </p:nvPr>
        </p:nvSpPr>
        <p:spPr/>
        <p:txBody>
          <a:bodyPr/>
          <a:lstStyle/>
          <a:p>
            <a:fld id="{6CF298D3-58B7-CD43-BF84-5781BE1D9081}" type="datetime1">
              <a:rPr lang="nl-NL" smtClean="0"/>
              <a:t>28-09-2024</a:t>
            </a:fld>
            <a:endParaRPr lang="nl-NL"/>
          </a:p>
        </p:txBody>
      </p:sp>
      <p:sp>
        <p:nvSpPr>
          <p:cNvPr id="5" name="Tijdelijke aanduiding voor voettekst 4">
            <a:extLst>
              <a:ext uri="{FF2B5EF4-FFF2-40B4-BE49-F238E27FC236}">
                <a16:creationId xmlns:a16="http://schemas.microsoft.com/office/drawing/2014/main" id="{482BB1DE-6DE9-4DAB-2BBD-495D5393700B}"/>
              </a:ext>
            </a:extLst>
          </p:cNvPr>
          <p:cNvSpPr>
            <a:spLocks noGrp="1"/>
          </p:cNvSpPr>
          <p:nvPr>
            <p:ph type="ftr" sz="quarter" idx="11"/>
          </p:nvPr>
        </p:nvSpPr>
        <p:spPr/>
        <p:txBody>
          <a:bodyPr/>
          <a:lstStyle/>
          <a:p>
            <a:r>
              <a:rPr lang="nl-NL"/>
              <a:t>Copyright Breingeheimen</a:t>
            </a:r>
          </a:p>
        </p:txBody>
      </p:sp>
      <p:sp>
        <p:nvSpPr>
          <p:cNvPr id="6" name="Tijdelijke aanduiding voor dianummer 5">
            <a:extLst>
              <a:ext uri="{FF2B5EF4-FFF2-40B4-BE49-F238E27FC236}">
                <a16:creationId xmlns:a16="http://schemas.microsoft.com/office/drawing/2014/main" id="{C6C85DC5-A225-DC77-F5F9-71434134B596}"/>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103816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F8FD4-E48E-6CAF-BF68-98534D381D1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04DD60E-F03F-D3C0-103B-16F34417E4A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8A4723B-5F54-3146-233C-ACDB13CE33A7}"/>
              </a:ext>
            </a:extLst>
          </p:cNvPr>
          <p:cNvSpPr>
            <a:spLocks noGrp="1"/>
          </p:cNvSpPr>
          <p:nvPr>
            <p:ph type="dt" sz="half" idx="10"/>
          </p:nvPr>
        </p:nvSpPr>
        <p:spPr/>
        <p:txBody>
          <a:bodyPr/>
          <a:lstStyle/>
          <a:p>
            <a:fld id="{504E28F6-B71F-4A42-BE3F-500E06DDBB55}" type="datetime1">
              <a:rPr lang="nl-NL" smtClean="0"/>
              <a:t>28-09-2024</a:t>
            </a:fld>
            <a:endParaRPr lang="nl-NL"/>
          </a:p>
        </p:txBody>
      </p:sp>
      <p:sp>
        <p:nvSpPr>
          <p:cNvPr id="5" name="Tijdelijke aanduiding voor voettekst 4">
            <a:extLst>
              <a:ext uri="{FF2B5EF4-FFF2-40B4-BE49-F238E27FC236}">
                <a16:creationId xmlns:a16="http://schemas.microsoft.com/office/drawing/2014/main" id="{574E0178-5789-2C24-285D-2B15F88B4997}"/>
              </a:ext>
            </a:extLst>
          </p:cNvPr>
          <p:cNvSpPr>
            <a:spLocks noGrp="1"/>
          </p:cNvSpPr>
          <p:nvPr>
            <p:ph type="ftr" sz="quarter" idx="11"/>
          </p:nvPr>
        </p:nvSpPr>
        <p:spPr/>
        <p:txBody>
          <a:bodyPr/>
          <a:lstStyle/>
          <a:p>
            <a:r>
              <a:rPr lang="nl-NL"/>
              <a:t>Copyright Breingeheimen</a:t>
            </a:r>
          </a:p>
        </p:txBody>
      </p:sp>
      <p:sp>
        <p:nvSpPr>
          <p:cNvPr id="6" name="Tijdelijke aanduiding voor dianummer 5">
            <a:extLst>
              <a:ext uri="{FF2B5EF4-FFF2-40B4-BE49-F238E27FC236}">
                <a16:creationId xmlns:a16="http://schemas.microsoft.com/office/drawing/2014/main" id="{D26FACC0-6D65-8F83-BDF1-66FA5C7913F4}"/>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249280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02C9D94-798C-ACF3-B02F-738E7637536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A0ED226-07FE-BDA0-B921-8F815FD7656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2C5AFEB-34C6-2073-D706-E906FFB601B8}"/>
              </a:ext>
            </a:extLst>
          </p:cNvPr>
          <p:cNvSpPr>
            <a:spLocks noGrp="1"/>
          </p:cNvSpPr>
          <p:nvPr>
            <p:ph type="dt" sz="half" idx="10"/>
          </p:nvPr>
        </p:nvSpPr>
        <p:spPr/>
        <p:txBody>
          <a:bodyPr/>
          <a:lstStyle/>
          <a:p>
            <a:fld id="{11B52AA1-6C11-FD44-A643-7611DA3CAB65}" type="datetime1">
              <a:rPr lang="nl-NL" smtClean="0"/>
              <a:t>28-09-2024</a:t>
            </a:fld>
            <a:endParaRPr lang="nl-NL"/>
          </a:p>
        </p:txBody>
      </p:sp>
      <p:sp>
        <p:nvSpPr>
          <p:cNvPr id="5" name="Tijdelijke aanduiding voor voettekst 4">
            <a:extLst>
              <a:ext uri="{FF2B5EF4-FFF2-40B4-BE49-F238E27FC236}">
                <a16:creationId xmlns:a16="http://schemas.microsoft.com/office/drawing/2014/main" id="{D610482F-AD11-7CDB-F810-6AE578458BD5}"/>
              </a:ext>
            </a:extLst>
          </p:cNvPr>
          <p:cNvSpPr>
            <a:spLocks noGrp="1"/>
          </p:cNvSpPr>
          <p:nvPr>
            <p:ph type="ftr" sz="quarter" idx="11"/>
          </p:nvPr>
        </p:nvSpPr>
        <p:spPr/>
        <p:txBody>
          <a:bodyPr/>
          <a:lstStyle/>
          <a:p>
            <a:r>
              <a:rPr lang="nl-NL"/>
              <a:t>Copyright Breingeheimen</a:t>
            </a:r>
          </a:p>
        </p:txBody>
      </p:sp>
      <p:sp>
        <p:nvSpPr>
          <p:cNvPr id="6" name="Tijdelijke aanduiding voor dianummer 5">
            <a:extLst>
              <a:ext uri="{FF2B5EF4-FFF2-40B4-BE49-F238E27FC236}">
                <a16:creationId xmlns:a16="http://schemas.microsoft.com/office/drawing/2014/main" id="{353E21A2-8DC2-2AF0-8214-0F717DEE0AFF}"/>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33341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A446C-E14D-209F-1155-6B8168198F2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40A8047-BF1D-7AFF-3C17-26146B71F85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8BEF410-A31A-7C4D-2C7B-94B276987EA8}"/>
              </a:ext>
            </a:extLst>
          </p:cNvPr>
          <p:cNvSpPr>
            <a:spLocks noGrp="1"/>
          </p:cNvSpPr>
          <p:nvPr>
            <p:ph type="dt" sz="half" idx="10"/>
          </p:nvPr>
        </p:nvSpPr>
        <p:spPr/>
        <p:txBody>
          <a:bodyPr/>
          <a:lstStyle/>
          <a:p>
            <a:fld id="{E191C798-A21D-8840-AA7E-5F92BC40E274}" type="datetime1">
              <a:rPr lang="nl-NL" smtClean="0"/>
              <a:t>28-09-2024</a:t>
            </a:fld>
            <a:endParaRPr lang="nl-NL"/>
          </a:p>
        </p:txBody>
      </p:sp>
      <p:sp>
        <p:nvSpPr>
          <p:cNvPr id="5" name="Tijdelijke aanduiding voor voettekst 4">
            <a:extLst>
              <a:ext uri="{FF2B5EF4-FFF2-40B4-BE49-F238E27FC236}">
                <a16:creationId xmlns:a16="http://schemas.microsoft.com/office/drawing/2014/main" id="{9E6BD1D6-7EB8-3482-E3AD-69F17655DA8C}"/>
              </a:ext>
            </a:extLst>
          </p:cNvPr>
          <p:cNvSpPr>
            <a:spLocks noGrp="1"/>
          </p:cNvSpPr>
          <p:nvPr>
            <p:ph type="ftr" sz="quarter" idx="11"/>
          </p:nvPr>
        </p:nvSpPr>
        <p:spPr/>
        <p:txBody>
          <a:bodyPr/>
          <a:lstStyle/>
          <a:p>
            <a:r>
              <a:rPr lang="nl-NL"/>
              <a:t>Copyright Breingeheimen</a:t>
            </a:r>
          </a:p>
        </p:txBody>
      </p:sp>
      <p:sp>
        <p:nvSpPr>
          <p:cNvPr id="6" name="Tijdelijke aanduiding voor dianummer 5">
            <a:extLst>
              <a:ext uri="{FF2B5EF4-FFF2-40B4-BE49-F238E27FC236}">
                <a16:creationId xmlns:a16="http://schemas.microsoft.com/office/drawing/2014/main" id="{731E4C17-03FB-4862-74E5-4427822CC12C}"/>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80128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334237-7E18-993B-A205-C212E878D51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642A182-2B22-DA41-95B2-494A4284B16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C100E3C-2F5B-EE1E-A78C-63045337BBE9}"/>
              </a:ext>
            </a:extLst>
          </p:cNvPr>
          <p:cNvSpPr>
            <a:spLocks noGrp="1"/>
          </p:cNvSpPr>
          <p:nvPr>
            <p:ph type="dt" sz="half" idx="10"/>
          </p:nvPr>
        </p:nvSpPr>
        <p:spPr/>
        <p:txBody>
          <a:bodyPr/>
          <a:lstStyle/>
          <a:p>
            <a:fld id="{8BB26979-ED1C-474B-A5EC-7665AB1BC389}" type="datetime1">
              <a:rPr lang="nl-NL" smtClean="0"/>
              <a:t>28-09-2024</a:t>
            </a:fld>
            <a:endParaRPr lang="nl-NL"/>
          </a:p>
        </p:txBody>
      </p:sp>
      <p:sp>
        <p:nvSpPr>
          <p:cNvPr id="5" name="Tijdelijke aanduiding voor voettekst 4">
            <a:extLst>
              <a:ext uri="{FF2B5EF4-FFF2-40B4-BE49-F238E27FC236}">
                <a16:creationId xmlns:a16="http://schemas.microsoft.com/office/drawing/2014/main" id="{3CDCA093-3B3B-0A67-1141-B1194048A42D}"/>
              </a:ext>
            </a:extLst>
          </p:cNvPr>
          <p:cNvSpPr>
            <a:spLocks noGrp="1"/>
          </p:cNvSpPr>
          <p:nvPr>
            <p:ph type="ftr" sz="quarter" idx="11"/>
          </p:nvPr>
        </p:nvSpPr>
        <p:spPr/>
        <p:txBody>
          <a:bodyPr/>
          <a:lstStyle/>
          <a:p>
            <a:r>
              <a:rPr lang="nl-NL"/>
              <a:t>Copyright Breingeheimen</a:t>
            </a:r>
          </a:p>
        </p:txBody>
      </p:sp>
      <p:sp>
        <p:nvSpPr>
          <p:cNvPr id="6" name="Tijdelijke aanduiding voor dianummer 5">
            <a:extLst>
              <a:ext uri="{FF2B5EF4-FFF2-40B4-BE49-F238E27FC236}">
                <a16:creationId xmlns:a16="http://schemas.microsoft.com/office/drawing/2014/main" id="{55C00C2F-B283-52C4-5EC1-0E5486C0B9A5}"/>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906206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6E0D23-C5B1-8138-242E-30A5F610C18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8B8E9D5-3427-8A3D-8796-5DAF6E18751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73F15E1-FF7A-713F-558C-335C58D1763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A5F126A-1287-0AC7-38C5-571B9F601782}"/>
              </a:ext>
            </a:extLst>
          </p:cNvPr>
          <p:cNvSpPr>
            <a:spLocks noGrp="1"/>
          </p:cNvSpPr>
          <p:nvPr>
            <p:ph type="dt" sz="half" idx="10"/>
          </p:nvPr>
        </p:nvSpPr>
        <p:spPr/>
        <p:txBody>
          <a:bodyPr/>
          <a:lstStyle/>
          <a:p>
            <a:fld id="{6B556AF1-4A55-EA49-9997-0B5E9891F49F}" type="datetime1">
              <a:rPr lang="nl-NL" smtClean="0"/>
              <a:t>28-09-2024</a:t>
            </a:fld>
            <a:endParaRPr lang="nl-NL"/>
          </a:p>
        </p:txBody>
      </p:sp>
      <p:sp>
        <p:nvSpPr>
          <p:cNvPr id="6" name="Tijdelijke aanduiding voor voettekst 5">
            <a:extLst>
              <a:ext uri="{FF2B5EF4-FFF2-40B4-BE49-F238E27FC236}">
                <a16:creationId xmlns:a16="http://schemas.microsoft.com/office/drawing/2014/main" id="{F6E1274F-316E-2053-3BB4-8EB7AA287482}"/>
              </a:ext>
            </a:extLst>
          </p:cNvPr>
          <p:cNvSpPr>
            <a:spLocks noGrp="1"/>
          </p:cNvSpPr>
          <p:nvPr>
            <p:ph type="ftr" sz="quarter" idx="11"/>
          </p:nvPr>
        </p:nvSpPr>
        <p:spPr/>
        <p:txBody>
          <a:bodyPr/>
          <a:lstStyle/>
          <a:p>
            <a:r>
              <a:rPr lang="nl-NL"/>
              <a:t>Copyright Breingeheimen</a:t>
            </a:r>
          </a:p>
        </p:txBody>
      </p:sp>
      <p:sp>
        <p:nvSpPr>
          <p:cNvPr id="7" name="Tijdelijke aanduiding voor dianummer 6">
            <a:extLst>
              <a:ext uri="{FF2B5EF4-FFF2-40B4-BE49-F238E27FC236}">
                <a16:creationId xmlns:a16="http://schemas.microsoft.com/office/drawing/2014/main" id="{EF36F8A1-6E47-F0B1-D9BD-5E00D0E10B4B}"/>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96416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B0962E-D0EB-2B3D-8EF1-35771AF74C4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A36E187-C5C5-CCE4-DE13-04A07FA8EE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4E600E3-F3C4-C4C5-33E3-8B9FBD7B634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7A6D4CE-0F5A-5C48-C520-365A27BAA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61921EE-5004-E18A-D838-A0D5B56D9E4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D34ECA7-9EE9-D862-FE51-CDD0D05632E6}"/>
              </a:ext>
            </a:extLst>
          </p:cNvPr>
          <p:cNvSpPr>
            <a:spLocks noGrp="1"/>
          </p:cNvSpPr>
          <p:nvPr>
            <p:ph type="dt" sz="half" idx="10"/>
          </p:nvPr>
        </p:nvSpPr>
        <p:spPr/>
        <p:txBody>
          <a:bodyPr/>
          <a:lstStyle/>
          <a:p>
            <a:fld id="{7268A10F-2CCE-9C4A-B485-650E2274EAB2}" type="datetime1">
              <a:rPr lang="nl-NL" smtClean="0"/>
              <a:t>28-09-2024</a:t>
            </a:fld>
            <a:endParaRPr lang="nl-NL"/>
          </a:p>
        </p:txBody>
      </p:sp>
      <p:sp>
        <p:nvSpPr>
          <p:cNvPr id="8" name="Tijdelijke aanduiding voor voettekst 7">
            <a:extLst>
              <a:ext uri="{FF2B5EF4-FFF2-40B4-BE49-F238E27FC236}">
                <a16:creationId xmlns:a16="http://schemas.microsoft.com/office/drawing/2014/main" id="{8B2D4008-828E-51FD-58DF-A9E3FD704A74}"/>
              </a:ext>
            </a:extLst>
          </p:cNvPr>
          <p:cNvSpPr>
            <a:spLocks noGrp="1"/>
          </p:cNvSpPr>
          <p:nvPr>
            <p:ph type="ftr" sz="quarter" idx="11"/>
          </p:nvPr>
        </p:nvSpPr>
        <p:spPr/>
        <p:txBody>
          <a:bodyPr/>
          <a:lstStyle/>
          <a:p>
            <a:r>
              <a:rPr lang="nl-NL"/>
              <a:t>Copyright Breingeheimen</a:t>
            </a:r>
          </a:p>
        </p:txBody>
      </p:sp>
      <p:sp>
        <p:nvSpPr>
          <p:cNvPr id="9" name="Tijdelijke aanduiding voor dianummer 8">
            <a:extLst>
              <a:ext uri="{FF2B5EF4-FFF2-40B4-BE49-F238E27FC236}">
                <a16:creationId xmlns:a16="http://schemas.microsoft.com/office/drawing/2014/main" id="{A4E1E9B7-818B-0E06-3211-1BACC75AFBF6}"/>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213916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CCE71C-83F4-25BB-DC9E-53A0092F36C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128F801-EA46-28A6-2E78-B0CD2007C707}"/>
              </a:ext>
            </a:extLst>
          </p:cNvPr>
          <p:cNvSpPr>
            <a:spLocks noGrp="1"/>
          </p:cNvSpPr>
          <p:nvPr>
            <p:ph type="dt" sz="half" idx="10"/>
          </p:nvPr>
        </p:nvSpPr>
        <p:spPr/>
        <p:txBody>
          <a:bodyPr/>
          <a:lstStyle/>
          <a:p>
            <a:fld id="{8722DB8A-7900-C84B-8E78-832C52D58DA8}" type="datetime1">
              <a:rPr lang="nl-NL" smtClean="0"/>
              <a:t>28-09-2024</a:t>
            </a:fld>
            <a:endParaRPr lang="nl-NL"/>
          </a:p>
        </p:txBody>
      </p:sp>
      <p:sp>
        <p:nvSpPr>
          <p:cNvPr id="4" name="Tijdelijke aanduiding voor voettekst 3">
            <a:extLst>
              <a:ext uri="{FF2B5EF4-FFF2-40B4-BE49-F238E27FC236}">
                <a16:creationId xmlns:a16="http://schemas.microsoft.com/office/drawing/2014/main" id="{9AEE207E-70D7-F9A5-67B8-1F65E5AD5051}"/>
              </a:ext>
            </a:extLst>
          </p:cNvPr>
          <p:cNvSpPr>
            <a:spLocks noGrp="1"/>
          </p:cNvSpPr>
          <p:nvPr>
            <p:ph type="ftr" sz="quarter" idx="11"/>
          </p:nvPr>
        </p:nvSpPr>
        <p:spPr/>
        <p:txBody>
          <a:bodyPr/>
          <a:lstStyle/>
          <a:p>
            <a:r>
              <a:rPr lang="nl-NL"/>
              <a:t>Copyright Breingeheimen</a:t>
            </a:r>
          </a:p>
        </p:txBody>
      </p:sp>
      <p:sp>
        <p:nvSpPr>
          <p:cNvPr id="5" name="Tijdelijke aanduiding voor dianummer 4">
            <a:extLst>
              <a:ext uri="{FF2B5EF4-FFF2-40B4-BE49-F238E27FC236}">
                <a16:creationId xmlns:a16="http://schemas.microsoft.com/office/drawing/2014/main" id="{419EED50-9D0E-4C97-0DEB-687656A7542D}"/>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296266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EA514F5-D789-732A-4FA9-FDD017BA17D2}"/>
              </a:ext>
            </a:extLst>
          </p:cNvPr>
          <p:cNvSpPr>
            <a:spLocks noGrp="1"/>
          </p:cNvSpPr>
          <p:nvPr>
            <p:ph type="dt" sz="half" idx="10"/>
          </p:nvPr>
        </p:nvSpPr>
        <p:spPr/>
        <p:txBody>
          <a:bodyPr/>
          <a:lstStyle/>
          <a:p>
            <a:fld id="{4C644739-C603-E443-9FFE-9D714CA20C63}" type="datetime1">
              <a:rPr lang="nl-NL" smtClean="0"/>
              <a:t>28-09-2024</a:t>
            </a:fld>
            <a:endParaRPr lang="nl-NL"/>
          </a:p>
        </p:txBody>
      </p:sp>
      <p:sp>
        <p:nvSpPr>
          <p:cNvPr id="3" name="Tijdelijke aanduiding voor voettekst 2">
            <a:extLst>
              <a:ext uri="{FF2B5EF4-FFF2-40B4-BE49-F238E27FC236}">
                <a16:creationId xmlns:a16="http://schemas.microsoft.com/office/drawing/2014/main" id="{252A102F-079F-DDC1-6AE5-3C7FBF829A64}"/>
              </a:ext>
            </a:extLst>
          </p:cNvPr>
          <p:cNvSpPr>
            <a:spLocks noGrp="1"/>
          </p:cNvSpPr>
          <p:nvPr>
            <p:ph type="ftr" sz="quarter" idx="11"/>
          </p:nvPr>
        </p:nvSpPr>
        <p:spPr/>
        <p:txBody>
          <a:bodyPr/>
          <a:lstStyle/>
          <a:p>
            <a:r>
              <a:rPr lang="nl-NL"/>
              <a:t>Copyright Breingeheimen</a:t>
            </a:r>
          </a:p>
        </p:txBody>
      </p:sp>
      <p:sp>
        <p:nvSpPr>
          <p:cNvPr id="4" name="Tijdelijke aanduiding voor dianummer 3">
            <a:extLst>
              <a:ext uri="{FF2B5EF4-FFF2-40B4-BE49-F238E27FC236}">
                <a16:creationId xmlns:a16="http://schemas.microsoft.com/office/drawing/2014/main" id="{846BDB9A-EB95-B69C-3B72-E0F4D39789BC}"/>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741853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2BED54-3E30-29B7-7870-62B36444D6A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7F50340-B548-07D6-91B8-9449048C1D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DA31841-A103-F94B-F8C5-41845F202A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999EA62-F093-26E1-F3A9-E3C6304D8A41}"/>
              </a:ext>
            </a:extLst>
          </p:cNvPr>
          <p:cNvSpPr>
            <a:spLocks noGrp="1"/>
          </p:cNvSpPr>
          <p:nvPr>
            <p:ph type="dt" sz="half" idx="10"/>
          </p:nvPr>
        </p:nvSpPr>
        <p:spPr/>
        <p:txBody>
          <a:bodyPr/>
          <a:lstStyle/>
          <a:p>
            <a:fld id="{73C2BE3B-C764-F240-8F73-805C84D96A12}" type="datetime1">
              <a:rPr lang="nl-NL" smtClean="0"/>
              <a:t>28-09-2024</a:t>
            </a:fld>
            <a:endParaRPr lang="nl-NL"/>
          </a:p>
        </p:txBody>
      </p:sp>
      <p:sp>
        <p:nvSpPr>
          <p:cNvPr id="6" name="Tijdelijke aanduiding voor voettekst 5">
            <a:extLst>
              <a:ext uri="{FF2B5EF4-FFF2-40B4-BE49-F238E27FC236}">
                <a16:creationId xmlns:a16="http://schemas.microsoft.com/office/drawing/2014/main" id="{2995AB6E-9300-550D-61ED-180B1F191755}"/>
              </a:ext>
            </a:extLst>
          </p:cNvPr>
          <p:cNvSpPr>
            <a:spLocks noGrp="1"/>
          </p:cNvSpPr>
          <p:nvPr>
            <p:ph type="ftr" sz="quarter" idx="11"/>
          </p:nvPr>
        </p:nvSpPr>
        <p:spPr/>
        <p:txBody>
          <a:bodyPr/>
          <a:lstStyle/>
          <a:p>
            <a:r>
              <a:rPr lang="nl-NL"/>
              <a:t>Copyright Breingeheimen</a:t>
            </a:r>
          </a:p>
        </p:txBody>
      </p:sp>
      <p:sp>
        <p:nvSpPr>
          <p:cNvPr id="7" name="Tijdelijke aanduiding voor dianummer 6">
            <a:extLst>
              <a:ext uri="{FF2B5EF4-FFF2-40B4-BE49-F238E27FC236}">
                <a16:creationId xmlns:a16="http://schemas.microsoft.com/office/drawing/2014/main" id="{55A78815-7C55-A39D-3FE4-5D6757FA9C9D}"/>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483652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FA57A-7931-0A51-2D71-7CD0F5B8C53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C0C7B1B-A6B5-83B1-09B5-EB02FBDA4E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171293D-0E13-87A6-D827-6B3985C0B0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6D6CDC5-C1DB-C2E0-9115-09BD2A3C381E}"/>
              </a:ext>
            </a:extLst>
          </p:cNvPr>
          <p:cNvSpPr>
            <a:spLocks noGrp="1"/>
          </p:cNvSpPr>
          <p:nvPr>
            <p:ph type="dt" sz="half" idx="10"/>
          </p:nvPr>
        </p:nvSpPr>
        <p:spPr/>
        <p:txBody>
          <a:bodyPr/>
          <a:lstStyle/>
          <a:p>
            <a:fld id="{6E45264F-8112-854A-BFA4-4C3988142054}" type="datetime1">
              <a:rPr lang="nl-NL" smtClean="0"/>
              <a:t>28-09-2024</a:t>
            </a:fld>
            <a:endParaRPr lang="nl-NL"/>
          </a:p>
        </p:txBody>
      </p:sp>
      <p:sp>
        <p:nvSpPr>
          <p:cNvPr id="6" name="Tijdelijke aanduiding voor voettekst 5">
            <a:extLst>
              <a:ext uri="{FF2B5EF4-FFF2-40B4-BE49-F238E27FC236}">
                <a16:creationId xmlns:a16="http://schemas.microsoft.com/office/drawing/2014/main" id="{3CFA9A88-0204-46E6-6FB7-F2983E072BCF}"/>
              </a:ext>
            </a:extLst>
          </p:cNvPr>
          <p:cNvSpPr>
            <a:spLocks noGrp="1"/>
          </p:cNvSpPr>
          <p:nvPr>
            <p:ph type="ftr" sz="quarter" idx="11"/>
          </p:nvPr>
        </p:nvSpPr>
        <p:spPr/>
        <p:txBody>
          <a:bodyPr/>
          <a:lstStyle/>
          <a:p>
            <a:r>
              <a:rPr lang="nl-NL"/>
              <a:t>Copyright Breingeheimen</a:t>
            </a:r>
          </a:p>
        </p:txBody>
      </p:sp>
      <p:sp>
        <p:nvSpPr>
          <p:cNvPr id="7" name="Tijdelijke aanduiding voor dianummer 6">
            <a:extLst>
              <a:ext uri="{FF2B5EF4-FFF2-40B4-BE49-F238E27FC236}">
                <a16:creationId xmlns:a16="http://schemas.microsoft.com/office/drawing/2014/main" id="{5BED6319-4497-D2BE-0B5D-1769A47C010B}"/>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142756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43638C6-B1A0-4637-35B9-3911ACCE27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76ED564-0C2F-1863-9AEF-1D3440657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FC45FD6-B43A-8AF1-6D0D-1EE76C865A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8935236-17D0-8C4E-84F0-7F4CB683044F}" type="datetime1">
              <a:rPr lang="nl-NL" smtClean="0"/>
              <a:t>28-09-2024</a:t>
            </a:fld>
            <a:endParaRPr lang="nl-NL"/>
          </a:p>
        </p:txBody>
      </p:sp>
      <p:sp>
        <p:nvSpPr>
          <p:cNvPr id="5" name="Tijdelijke aanduiding voor voettekst 4">
            <a:extLst>
              <a:ext uri="{FF2B5EF4-FFF2-40B4-BE49-F238E27FC236}">
                <a16:creationId xmlns:a16="http://schemas.microsoft.com/office/drawing/2014/main" id="{708FAE61-83D2-A024-A406-B0519A5D33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nl-NL"/>
              <a:t>Copyright Breingeheimen</a:t>
            </a:r>
          </a:p>
        </p:txBody>
      </p:sp>
      <p:sp>
        <p:nvSpPr>
          <p:cNvPr id="6" name="Tijdelijke aanduiding voor dianummer 5">
            <a:extLst>
              <a:ext uri="{FF2B5EF4-FFF2-40B4-BE49-F238E27FC236}">
                <a16:creationId xmlns:a16="http://schemas.microsoft.com/office/drawing/2014/main" id="{E357D70B-D7B8-E216-01AD-B0B1352D6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97AD6B9-313B-A24C-9848-97B7E617D4B9}" type="slidenum">
              <a:rPr lang="nl-NL" smtClean="0"/>
              <a:t>‹nr.›</a:t>
            </a:fld>
            <a:endParaRPr lang="nl-NL"/>
          </a:p>
        </p:txBody>
      </p:sp>
    </p:spTree>
    <p:extLst>
      <p:ext uri="{BB962C8B-B14F-4D97-AF65-F5344CB8AC3E}">
        <p14:creationId xmlns:p14="http://schemas.microsoft.com/office/powerpoint/2010/main" val="106636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9000" t="-46000" b="-12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CC890-3251-4A80-2E7A-B9419481BA6D}"/>
              </a:ext>
            </a:extLst>
          </p:cNvPr>
          <p:cNvSpPr>
            <a:spLocks noGrp="1"/>
          </p:cNvSpPr>
          <p:nvPr>
            <p:ph type="ctrTitle"/>
          </p:nvPr>
        </p:nvSpPr>
        <p:spPr>
          <a:xfrm>
            <a:off x="673397" y="2958252"/>
            <a:ext cx="9144000" cy="2387600"/>
          </a:xfrm>
        </p:spPr>
        <p:txBody>
          <a:bodyPr/>
          <a:lstStyle/>
          <a:p>
            <a:pPr algn="l"/>
            <a:r>
              <a:rPr lang="nl-NL" b="1" dirty="0">
                <a:solidFill>
                  <a:schemeClr val="bg1"/>
                </a:solidFill>
                <a:latin typeface="Myriad Pro Cond" panose="020B0506030403020204" pitchFamily="34" charset="0"/>
              </a:rPr>
              <a:t>Breingeheimen Studievaardigheden II</a:t>
            </a:r>
          </a:p>
        </p:txBody>
      </p:sp>
      <p:sp>
        <p:nvSpPr>
          <p:cNvPr id="3" name="Tijdelijke aanduiding voor voettekst 2">
            <a:extLst>
              <a:ext uri="{FF2B5EF4-FFF2-40B4-BE49-F238E27FC236}">
                <a16:creationId xmlns:a16="http://schemas.microsoft.com/office/drawing/2014/main" id="{91A051C5-182D-C8E2-62C3-0FD6B4065FCD}"/>
              </a:ext>
            </a:extLst>
          </p:cNvPr>
          <p:cNvSpPr>
            <a:spLocks noGrp="1"/>
          </p:cNvSpPr>
          <p:nvPr>
            <p:ph type="ftr" sz="quarter" idx="11"/>
          </p:nvPr>
        </p:nvSpPr>
        <p:spPr/>
        <p:txBody>
          <a:bodyPr/>
          <a:lstStyle/>
          <a:p>
            <a:r>
              <a:rPr lang="nl-NL" dirty="0">
                <a:solidFill>
                  <a:schemeClr val="bg1"/>
                </a:solidFill>
              </a:rPr>
              <a:t>© Breingeheimen</a:t>
            </a:r>
          </a:p>
        </p:txBody>
      </p:sp>
    </p:spTree>
    <p:extLst>
      <p:ext uri="{BB962C8B-B14F-4D97-AF65-F5344CB8AC3E}">
        <p14:creationId xmlns:p14="http://schemas.microsoft.com/office/powerpoint/2010/main" val="1345415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3E0C183-0980-1CD8-3975-1D70DBF4FD2E}"/>
              </a:ext>
            </a:extLst>
          </p:cNvPr>
          <p:cNvSpPr>
            <a:spLocks noGrp="1"/>
          </p:cNvSpPr>
          <p:nvPr>
            <p:ph idx="1"/>
          </p:nvPr>
        </p:nvSpPr>
        <p:spPr>
          <a:xfrm>
            <a:off x="838200" y="914400"/>
            <a:ext cx="10515600" cy="5262563"/>
          </a:xfrm>
        </p:spPr>
        <p:txBody>
          <a:bodyPr>
            <a:normAutofit fontScale="85000" lnSpcReduction="20000"/>
          </a:bodyPr>
          <a:lstStyle/>
          <a:p>
            <a:pPr marL="0" indent="0">
              <a:buNone/>
            </a:pPr>
            <a:r>
              <a:rPr lang="nl-NL" b="1" dirty="0">
                <a:effectLst/>
                <a:latin typeface="Myriad Pro" panose="020B0503030403020204" pitchFamily="34" charset="0"/>
              </a:rPr>
              <a:t>De oplossing van de puzzel:</a:t>
            </a: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1. neuron</a:t>
            </a:r>
          </a:p>
          <a:p>
            <a:pPr marL="0" indent="0">
              <a:buNone/>
            </a:pPr>
            <a:r>
              <a:rPr lang="nl-NL" dirty="0">
                <a:effectLst/>
                <a:latin typeface="Myriad Pro" panose="020B0503030403020204" pitchFamily="34" charset="0"/>
              </a:rPr>
              <a:t>2. miljard</a:t>
            </a:r>
          </a:p>
          <a:p>
            <a:pPr marL="0" indent="0">
              <a:buNone/>
            </a:pPr>
            <a:r>
              <a:rPr lang="nl-NL" dirty="0">
                <a:effectLst/>
                <a:latin typeface="Myriad Pro" panose="020B0503030403020204" pitchFamily="34" charset="0"/>
              </a:rPr>
              <a:t>3. berichten</a:t>
            </a:r>
          </a:p>
          <a:p>
            <a:pPr marL="0" indent="0">
              <a:buNone/>
            </a:pPr>
            <a:r>
              <a:rPr lang="nl-NL" dirty="0">
                <a:effectLst/>
                <a:latin typeface="Myriad Pro" panose="020B0503030403020204" pitchFamily="34" charset="0"/>
              </a:rPr>
              <a:t>4. elektrische</a:t>
            </a:r>
          </a:p>
          <a:p>
            <a:pPr marL="0" indent="0">
              <a:buNone/>
            </a:pPr>
            <a:r>
              <a:rPr lang="nl-NL" dirty="0">
                <a:effectLst/>
                <a:latin typeface="Myriad Pro" panose="020B0503030403020204" pitchFamily="34" charset="0"/>
              </a:rPr>
              <a:t>5. ontwikkelen</a:t>
            </a:r>
          </a:p>
          <a:p>
            <a:pPr marL="0" indent="0">
              <a:buNone/>
            </a:pPr>
            <a:r>
              <a:rPr lang="nl-NL" dirty="0">
                <a:effectLst/>
                <a:latin typeface="Myriad Pro" panose="020B0503030403020204" pitchFamily="34" charset="0"/>
              </a:rPr>
              <a:t>6. verbindingen</a:t>
            </a:r>
          </a:p>
          <a:p>
            <a:pPr marL="0" indent="0">
              <a:buNone/>
            </a:pPr>
            <a:r>
              <a:rPr lang="nl-NL" dirty="0">
                <a:effectLst/>
                <a:latin typeface="Myriad Pro" panose="020B0503030403020204" pitchFamily="34" charset="0"/>
              </a:rPr>
              <a:t>7. meer</a:t>
            </a:r>
          </a:p>
          <a:p>
            <a:pPr marL="0" indent="0">
              <a:buNone/>
            </a:pPr>
            <a:r>
              <a:rPr lang="nl-NL" dirty="0">
                <a:effectLst/>
                <a:latin typeface="Myriad Pro" panose="020B0503030403020204" pitchFamily="34" charset="0"/>
              </a:rPr>
              <a:t>8. aandacht</a:t>
            </a:r>
          </a:p>
          <a:p>
            <a:pPr marL="0" indent="0">
              <a:buNone/>
            </a:pPr>
            <a:r>
              <a:rPr lang="nl-NL" dirty="0">
                <a:effectLst/>
                <a:latin typeface="Myriad Pro" panose="020B0503030403020204" pitchFamily="34" charset="0"/>
              </a:rPr>
              <a:t>9. keuzes</a:t>
            </a:r>
          </a:p>
          <a:p>
            <a:pPr marL="0" indent="0">
              <a:buNone/>
            </a:pPr>
            <a:r>
              <a:rPr lang="nl-NL" dirty="0">
                <a:effectLst/>
                <a:latin typeface="Myriad Pro" panose="020B0503030403020204" pitchFamily="34" charset="0"/>
              </a:rPr>
              <a:t>10. snoeien</a:t>
            </a:r>
          </a:p>
          <a:p>
            <a:pPr marL="0" indent="0">
              <a:buNone/>
            </a:pPr>
            <a:br>
              <a:rPr lang="nl-NL" dirty="0">
                <a:effectLst/>
                <a:latin typeface="Myriad Pro" panose="020B0503030403020204" pitchFamily="34" charset="0"/>
              </a:rPr>
            </a:br>
            <a:r>
              <a:rPr lang="nl-NL" dirty="0">
                <a:effectLst/>
                <a:latin typeface="Myriad Pro" panose="020B0503030403020204" pitchFamily="34" charset="0"/>
              </a:rPr>
              <a:t>In de hokjes onder de puzzel komt het woord </a:t>
            </a:r>
            <a:r>
              <a:rPr lang="nl-NL" b="1" dirty="0">
                <a:effectLst/>
                <a:latin typeface="Myriad Pro" panose="020B0503030403020204" pitchFamily="34" charset="0"/>
              </a:rPr>
              <a:t>slimmerik</a:t>
            </a:r>
            <a:r>
              <a:rPr lang="nl-NL" dirty="0">
                <a:effectLst/>
                <a:latin typeface="Myriad Pro" panose="020B0503030403020204" pitchFamily="34" charset="0"/>
              </a:rPr>
              <a:t> te staan.</a:t>
            </a:r>
          </a:p>
          <a:p>
            <a:pPr marL="0" indent="0">
              <a:buNone/>
            </a:pPr>
            <a:endParaRPr lang="nl-NL" dirty="0"/>
          </a:p>
        </p:txBody>
      </p:sp>
      <p:sp>
        <p:nvSpPr>
          <p:cNvPr id="2" name="Tijdelijke aanduiding voor voettekst 1">
            <a:extLst>
              <a:ext uri="{FF2B5EF4-FFF2-40B4-BE49-F238E27FC236}">
                <a16:creationId xmlns:a16="http://schemas.microsoft.com/office/drawing/2014/main" id="{33088298-BDE8-862D-3107-D69AB2287811}"/>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238139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C51D9F7-5DC4-F3AC-9345-419024DB5F48}"/>
              </a:ext>
            </a:extLst>
          </p:cNvPr>
          <p:cNvSpPr>
            <a:spLocks noGrp="1"/>
          </p:cNvSpPr>
          <p:nvPr>
            <p:ph idx="1"/>
          </p:nvPr>
        </p:nvSpPr>
        <p:spPr>
          <a:xfrm>
            <a:off x="838200" y="514350"/>
            <a:ext cx="10515600" cy="5972175"/>
          </a:xfrm>
        </p:spPr>
        <p:txBody>
          <a:bodyPr>
            <a:normAutofit fontScale="85000" lnSpcReduction="10000"/>
          </a:bodyPr>
          <a:lstStyle/>
          <a:p>
            <a:pPr marL="0" indent="0">
              <a:buNone/>
            </a:pPr>
            <a:r>
              <a:rPr lang="nl-NL" b="1" dirty="0">
                <a:effectLst/>
                <a:latin typeface="Myriad Pro" panose="020B0503030403020204" pitchFamily="34" charset="0"/>
              </a:rPr>
              <a:t>Afronding</a:t>
            </a:r>
            <a:endParaRPr lang="nl-NL" dirty="0">
              <a:effectLst/>
              <a:latin typeface="Myriad Pro" panose="020B0503030403020204" pitchFamily="34" charset="0"/>
            </a:endParaRPr>
          </a:p>
          <a:p>
            <a:pPr marL="514350" indent="-514350">
              <a:buFont typeface="+mj-lt"/>
              <a:buAutoNum type="arabicPeriod"/>
            </a:pPr>
            <a:r>
              <a:rPr lang="nl-NL" dirty="0">
                <a:effectLst/>
                <a:latin typeface="Myriad Pro" panose="020B0503030403020204" pitchFamily="34" charset="0"/>
              </a:rPr>
              <a:t>Welke Breingeheimen die je gelezen hebt vond je interessant? Waarom?</a:t>
            </a:r>
          </a:p>
          <a:p>
            <a:pPr marL="514350" indent="-514350">
              <a:buFont typeface="+mj-lt"/>
              <a:buAutoNum type="arabicPeriod"/>
            </a:pPr>
            <a:r>
              <a:rPr lang="nl-NL" dirty="0">
                <a:effectLst/>
                <a:latin typeface="Myriad Pro" panose="020B0503030403020204" pitchFamily="34" charset="0"/>
              </a:rPr>
              <a:t>Wie van jullie doet er aan sport, speelt muziek of heeft een andere hobby? </a:t>
            </a:r>
            <a:br>
              <a:rPr lang="nl-NL" dirty="0">
                <a:effectLst/>
                <a:latin typeface="Myriad Pro" panose="020B0503030403020204" pitchFamily="34" charset="0"/>
              </a:rPr>
            </a:br>
            <a:r>
              <a:rPr lang="nl-NL" dirty="0">
                <a:effectLst/>
                <a:latin typeface="Myriad Pro" panose="020B0503030403020204" pitchFamily="34" charset="0"/>
              </a:rPr>
              <a:t>Wat gebeurt er daardoor in je brein?</a:t>
            </a:r>
            <a:r>
              <a:rPr lang="nl-NL" i="1" dirty="0">
                <a:effectLst/>
                <a:latin typeface="Myriad Pro" panose="020B0503030403020204" pitchFamily="34" charset="0"/>
              </a:rPr>
              <a:t> </a:t>
            </a:r>
          </a:p>
          <a:p>
            <a:pPr marL="0" indent="0">
              <a:buNone/>
            </a:pPr>
            <a:r>
              <a:rPr lang="nl-NL" i="1" dirty="0">
                <a:effectLst/>
                <a:latin typeface="Myriad Pro" panose="020B0503030403020204" pitchFamily="34" charset="0"/>
              </a:rPr>
              <a:t>De delen die bijvoorbeeld met muziek of beweging te maken hebben worden groter, bij  mensen die 3 maanden aan jongleren deden was bijvoorbeeld het gedeelte in de hersenen dat te maken had met het waarnemen van bewegingen 3% groter.</a:t>
            </a:r>
            <a:endParaRPr lang="nl-NL" dirty="0">
              <a:effectLst/>
              <a:latin typeface="Myriad Pro" panose="020B0503030403020204" pitchFamily="34" charset="0"/>
            </a:endParaRPr>
          </a:p>
          <a:p>
            <a:pPr marL="514350" indent="-514350">
              <a:buFont typeface="+mj-lt"/>
              <a:buAutoNum type="arabicPeriod" startAt="3"/>
            </a:pPr>
            <a:r>
              <a:rPr lang="nl-NL" dirty="0">
                <a:effectLst/>
                <a:latin typeface="Myriad Pro" panose="020B0503030403020204" pitchFamily="34" charset="0"/>
              </a:rPr>
              <a:t>Welke slimme manieren heb je gebruikt om de puzzel snel te kunnen oplossen?</a:t>
            </a:r>
          </a:p>
          <a:p>
            <a:pPr marL="0" indent="0">
              <a:buNone/>
            </a:pPr>
            <a:r>
              <a:rPr lang="nl-NL" i="1" dirty="0">
                <a:effectLst/>
                <a:latin typeface="Myriad Pro" panose="020B0503030403020204" pitchFamily="34" charset="0"/>
              </a:rPr>
              <a:t>Bijvoorbeeld: De aangegeven letters die bij een cijfer horen alvast invullen. </a:t>
            </a:r>
            <a:br>
              <a:rPr lang="nl-NL" i="1" dirty="0">
                <a:effectLst/>
                <a:latin typeface="Myriad Pro" panose="020B0503030403020204" pitchFamily="34" charset="0"/>
              </a:rPr>
            </a:br>
            <a:r>
              <a:rPr lang="nl-NL" i="1" dirty="0">
                <a:effectLst/>
                <a:latin typeface="Myriad Pro" panose="020B0503030403020204" pitchFamily="34" charset="0"/>
              </a:rPr>
              <a:t>De lengte van de woorden waaruit je kon kiezen vergelijken met het aantal hokjes.</a:t>
            </a:r>
            <a:endParaRPr lang="nl-NL" dirty="0">
              <a:effectLst/>
              <a:latin typeface="Myriad Pro" panose="020B0503030403020204" pitchFamily="34" charset="0"/>
            </a:endParaRPr>
          </a:p>
          <a:p>
            <a:pPr marL="514350" indent="-514350">
              <a:buFont typeface="+mj-lt"/>
              <a:buAutoNum type="arabicPeriod" startAt="4"/>
            </a:pPr>
            <a:r>
              <a:rPr lang="nl-NL" dirty="0">
                <a:effectLst/>
                <a:latin typeface="Myriad Pro" panose="020B0503030403020204" pitchFamily="34" charset="0"/>
              </a:rPr>
              <a:t>Welke slimme manieren gebruik je wel eens om iets wat je moet leren snel in je hoofd te krijgen en beter te onthouden?</a:t>
            </a:r>
          </a:p>
          <a:p>
            <a:pPr marL="0" indent="0">
              <a:buNone/>
            </a:pPr>
            <a:r>
              <a:rPr lang="nl-NL" i="1" dirty="0">
                <a:effectLst/>
                <a:latin typeface="Myriad Pro" panose="020B0503030403020204" pitchFamily="34" charset="0"/>
              </a:rPr>
              <a:t>Bijvoorbeeld ezelsbruggetjes. </a:t>
            </a:r>
            <a:endParaRPr lang="nl-NL" dirty="0"/>
          </a:p>
        </p:txBody>
      </p:sp>
      <p:sp>
        <p:nvSpPr>
          <p:cNvPr id="2" name="Tijdelijke aanduiding voor voettekst 1">
            <a:extLst>
              <a:ext uri="{FF2B5EF4-FFF2-40B4-BE49-F238E27FC236}">
                <a16:creationId xmlns:a16="http://schemas.microsoft.com/office/drawing/2014/main" id="{A007C940-72A6-04D7-3E0D-8DF204AD3EF5}"/>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156813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D1F3C5-5A4E-BF70-81D1-F3DBE3093691}"/>
              </a:ext>
            </a:extLst>
          </p:cNvPr>
          <p:cNvSpPr>
            <a:spLocks noGrp="1"/>
          </p:cNvSpPr>
          <p:nvPr>
            <p:ph type="title"/>
          </p:nvPr>
        </p:nvSpPr>
        <p:spPr/>
        <p:txBody>
          <a:bodyPr>
            <a:normAutofit/>
          </a:bodyPr>
          <a:lstStyle/>
          <a:p>
            <a:r>
              <a:rPr lang="nl-NL" b="1" dirty="0">
                <a:solidFill>
                  <a:schemeClr val="bg1">
                    <a:lumMod val="50000"/>
                  </a:schemeClr>
                </a:solidFill>
                <a:latin typeface="Myriad Pro Cond" panose="020B0506030403020204" pitchFamily="34" charset="0"/>
              </a:rPr>
              <a:t>Begrijpen</a:t>
            </a:r>
          </a:p>
        </p:txBody>
      </p:sp>
      <p:sp>
        <p:nvSpPr>
          <p:cNvPr id="3" name="Tijdelijke aanduiding voor inhoud 2">
            <a:extLst>
              <a:ext uri="{FF2B5EF4-FFF2-40B4-BE49-F238E27FC236}">
                <a16:creationId xmlns:a16="http://schemas.microsoft.com/office/drawing/2014/main" id="{55AE83B1-FC57-C256-4C9A-C39C741A2DD5}"/>
              </a:ext>
            </a:extLst>
          </p:cNvPr>
          <p:cNvSpPr>
            <a:spLocks noGrp="1"/>
          </p:cNvSpPr>
          <p:nvPr>
            <p:ph idx="1"/>
          </p:nvPr>
        </p:nvSpPr>
        <p:spPr/>
        <p:txBody>
          <a:bodyPr/>
          <a:lstStyle/>
          <a:p>
            <a:pPr marL="514350" indent="-514350">
              <a:buFont typeface="+mj-lt"/>
              <a:buAutoNum type="arabicPeriod"/>
            </a:pPr>
            <a:r>
              <a:rPr lang="nl-NL" dirty="0">
                <a:effectLst/>
                <a:latin typeface="Myriad Pro" panose="020B0503030403020204" pitchFamily="34" charset="0"/>
              </a:rPr>
              <a:t>Waarom kun je je brein een supercomputer noemen?</a:t>
            </a:r>
          </a:p>
          <a:p>
            <a:pPr marL="0" indent="0">
              <a:buNone/>
            </a:pPr>
            <a:r>
              <a:rPr lang="nl-NL" i="1" dirty="0">
                <a:effectLst/>
                <a:latin typeface="Myriad Pro" panose="020B0503030403020204" pitchFamily="34" charset="0"/>
              </a:rPr>
              <a:t>Omdat je brein alles in je lichaam regelt door pijlsnel berichten/ informatie door te geven en er zo’n honderd miljard neuronen zijn om berichten te verzenden.</a:t>
            </a:r>
            <a:endParaRPr lang="nl-NL" dirty="0">
              <a:effectLst/>
              <a:latin typeface="Myriad Pro" panose="020B0503030403020204" pitchFamily="34" charset="0"/>
            </a:endParaRPr>
          </a:p>
          <a:p>
            <a:pPr marL="514350" indent="-514350">
              <a:buFont typeface="+mj-lt"/>
              <a:buAutoNum type="arabicPeriod" startAt="2"/>
            </a:pPr>
            <a:r>
              <a:rPr lang="nl-NL" dirty="0">
                <a:effectLst/>
                <a:latin typeface="Myriad Pro" panose="020B0503030403020204" pitchFamily="34" charset="0"/>
              </a:rPr>
              <a:t>Hoe kun je zelf invloed hebben op hoe je hersenen zich ontwikkelen?</a:t>
            </a:r>
          </a:p>
          <a:p>
            <a:pPr marL="0" indent="0">
              <a:buNone/>
            </a:pPr>
            <a:r>
              <a:rPr lang="nl-NL" i="1" dirty="0">
                <a:effectLst/>
                <a:latin typeface="Myriad Pro" panose="020B0503030403020204" pitchFamily="34" charset="0"/>
              </a:rPr>
              <a:t>Door de dingen die je doet en waar je aandacht aan geeft, want die bepalen welke verbindingen er in je hersenen ontstaan.</a:t>
            </a:r>
            <a:endParaRPr lang="nl-NL" dirty="0">
              <a:effectLst/>
              <a:latin typeface="Myriad Pro" panose="020B0503030403020204" pitchFamily="34" charset="0"/>
            </a:endParaRPr>
          </a:p>
          <a:p>
            <a:pPr marL="514350" indent="-514350">
              <a:buFont typeface="+mj-lt"/>
              <a:buAutoNum type="arabicPeriod" startAt="3"/>
            </a:pPr>
            <a:r>
              <a:rPr lang="nl-NL" dirty="0">
                <a:effectLst/>
                <a:latin typeface="Myriad Pro" panose="020B0503030403020204" pitchFamily="34" charset="0"/>
              </a:rPr>
              <a:t>Wat vond je interessant in deze les?</a:t>
            </a:r>
          </a:p>
          <a:p>
            <a:pPr marL="0" indent="0">
              <a:buNone/>
            </a:pPr>
            <a:endParaRPr lang="nl-NL" dirty="0"/>
          </a:p>
        </p:txBody>
      </p:sp>
      <p:sp>
        <p:nvSpPr>
          <p:cNvPr id="4" name="Tijdelijke aanduiding voor voettekst 3">
            <a:extLst>
              <a:ext uri="{FF2B5EF4-FFF2-40B4-BE49-F238E27FC236}">
                <a16:creationId xmlns:a16="http://schemas.microsoft.com/office/drawing/2014/main" id="{90E8537A-D55F-6B88-34E6-4D5593974A12}"/>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67395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AC526-13F5-0441-F36D-F2E23C551F64}"/>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Thema 1</a:t>
            </a:r>
            <a:r>
              <a:rPr lang="nl-NL" b="1" dirty="0">
                <a:latin typeface="Myriad Pro Cond" panose="020B0506030403020204" pitchFamily="34" charset="0"/>
              </a:rPr>
              <a:t>	Je brein: een supercomputer?</a:t>
            </a:r>
          </a:p>
        </p:txBody>
      </p:sp>
      <p:sp>
        <p:nvSpPr>
          <p:cNvPr id="3" name="Tijdelijke aanduiding voor voettekst 2">
            <a:extLst>
              <a:ext uri="{FF2B5EF4-FFF2-40B4-BE49-F238E27FC236}">
                <a16:creationId xmlns:a16="http://schemas.microsoft.com/office/drawing/2014/main" id="{C0411EF7-EEB5-D9CB-905B-B0DBFDE27E9A}"/>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2523927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AC526-13F5-0441-F36D-F2E23C551F64}"/>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Les 1</a:t>
            </a:r>
            <a:r>
              <a:rPr lang="nl-NL" b="1" dirty="0">
                <a:latin typeface="Myriad Pro Cond" panose="020B0506030403020204" pitchFamily="34" charset="0"/>
              </a:rPr>
              <a:t>	Hoe je brein werkt</a:t>
            </a:r>
          </a:p>
        </p:txBody>
      </p:sp>
      <p:sp>
        <p:nvSpPr>
          <p:cNvPr id="3" name="Tijdelijke aanduiding voor voettekst 2">
            <a:extLst>
              <a:ext uri="{FF2B5EF4-FFF2-40B4-BE49-F238E27FC236}">
                <a16:creationId xmlns:a16="http://schemas.microsoft.com/office/drawing/2014/main" id="{15B9C6E9-CD39-321B-9228-8C3E3EFF3361}"/>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4115310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F798A5-6538-915E-733D-51ABBBA6A7D3}"/>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Doel van de les</a:t>
            </a:r>
          </a:p>
        </p:txBody>
      </p:sp>
      <p:sp>
        <p:nvSpPr>
          <p:cNvPr id="3" name="Tijdelijke aanduiding voor inhoud 2">
            <a:extLst>
              <a:ext uri="{FF2B5EF4-FFF2-40B4-BE49-F238E27FC236}">
                <a16:creationId xmlns:a16="http://schemas.microsoft.com/office/drawing/2014/main" id="{35AE4923-15F6-2B24-6940-789CD3890642}"/>
              </a:ext>
            </a:extLst>
          </p:cNvPr>
          <p:cNvSpPr>
            <a:spLocks noGrp="1"/>
          </p:cNvSpPr>
          <p:nvPr>
            <p:ph idx="1"/>
          </p:nvPr>
        </p:nvSpPr>
        <p:spPr/>
        <p:txBody>
          <a:bodyPr>
            <a:normAutofit/>
          </a:bodyPr>
          <a:lstStyle/>
          <a:p>
            <a:pPr marL="0" indent="0">
              <a:lnSpc>
                <a:spcPct val="110000"/>
              </a:lnSpc>
              <a:buNone/>
            </a:pPr>
            <a:r>
              <a:rPr lang="nl-NL" dirty="0">
                <a:effectLst/>
                <a:latin typeface="Myriad Pro" panose="020B0503030403020204" pitchFamily="34" charset="0"/>
              </a:rPr>
              <a:t>De leerlingen:</a:t>
            </a:r>
          </a:p>
          <a:p>
            <a:pPr>
              <a:lnSpc>
                <a:spcPct val="110000"/>
              </a:lnSpc>
            </a:pPr>
            <a:r>
              <a:rPr lang="nl-NL" dirty="0">
                <a:effectLst/>
                <a:latin typeface="Myriad Pro" panose="020B0503030403020204" pitchFamily="34" charset="0"/>
              </a:rPr>
              <a:t>doen een activiteit om hun concentratie en geheugen te oefenen</a:t>
            </a:r>
          </a:p>
          <a:p>
            <a:pPr>
              <a:lnSpc>
                <a:spcPct val="110000"/>
              </a:lnSpc>
            </a:pPr>
            <a:r>
              <a:rPr lang="nl-NL" dirty="0">
                <a:effectLst/>
                <a:latin typeface="Myriad Pro" panose="020B0503030403020204" pitchFamily="34" charset="0"/>
              </a:rPr>
              <a:t>hebben een idee van de waarde van hersenonderzoek voor leren</a:t>
            </a:r>
          </a:p>
          <a:p>
            <a:pPr>
              <a:lnSpc>
                <a:spcPct val="110000"/>
              </a:lnSpc>
            </a:pPr>
            <a:r>
              <a:rPr lang="nl-NL" dirty="0">
                <a:effectLst/>
                <a:latin typeface="Myriad Pro" panose="020B0503030403020204" pitchFamily="34" charset="0"/>
              </a:rPr>
              <a:t>weten globaal hoe de hersenen informatie doorgeven</a:t>
            </a:r>
          </a:p>
          <a:p>
            <a:pPr>
              <a:lnSpc>
                <a:spcPct val="110000"/>
              </a:lnSpc>
            </a:pPr>
            <a:r>
              <a:rPr lang="nl-NL" dirty="0">
                <a:effectLst/>
                <a:latin typeface="Myriad Pro" panose="020B0503030403020204" pitchFamily="34" charset="0"/>
              </a:rPr>
              <a:t>begrijpen dat leren betekent dat er verbindingen ontstaan tussen neuronen</a:t>
            </a:r>
          </a:p>
          <a:p>
            <a:pPr marL="0" indent="0">
              <a:buNone/>
            </a:pPr>
            <a:endParaRPr lang="nl-NL" dirty="0"/>
          </a:p>
        </p:txBody>
      </p:sp>
      <p:sp>
        <p:nvSpPr>
          <p:cNvPr id="4" name="Tijdelijke aanduiding voor voettekst 3">
            <a:extLst>
              <a:ext uri="{FF2B5EF4-FFF2-40B4-BE49-F238E27FC236}">
                <a16:creationId xmlns:a16="http://schemas.microsoft.com/office/drawing/2014/main" id="{41ACCF43-D0E4-66BA-87C8-F7D5A00F3EAC}"/>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235995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E76CDA-36EB-56DE-10CD-BE9B098EBD58}"/>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Weten</a:t>
            </a:r>
          </a:p>
        </p:txBody>
      </p:sp>
      <p:sp>
        <p:nvSpPr>
          <p:cNvPr id="3" name="Tijdelijke aanduiding voor inhoud 2">
            <a:extLst>
              <a:ext uri="{FF2B5EF4-FFF2-40B4-BE49-F238E27FC236}">
                <a16:creationId xmlns:a16="http://schemas.microsoft.com/office/drawing/2014/main" id="{012A8A64-5153-58BF-49FF-4D4BADBEE121}"/>
              </a:ext>
            </a:extLst>
          </p:cNvPr>
          <p:cNvSpPr>
            <a:spLocks noGrp="1"/>
          </p:cNvSpPr>
          <p:nvPr>
            <p:ph idx="1"/>
          </p:nvPr>
        </p:nvSpPr>
        <p:spPr/>
        <p:txBody>
          <a:bodyPr/>
          <a:lstStyle/>
          <a:p>
            <a:pPr marL="0" indent="0">
              <a:buNone/>
            </a:pPr>
            <a:r>
              <a:rPr lang="nl-NL" dirty="0">
                <a:effectLst/>
                <a:latin typeface="Myriad Pro" panose="020B0503030403020204" pitchFamily="34" charset="0"/>
              </a:rPr>
              <a:t>Lees de inleidende tekst van Thema 1 </a:t>
            </a:r>
            <a:r>
              <a:rPr lang="nl-NL" b="1" dirty="0">
                <a:effectLst/>
                <a:latin typeface="Myriad Pro" panose="020B0503030403020204" pitchFamily="34" charset="0"/>
              </a:rPr>
              <a:t>Je brein: een supercomputer</a:t>
            </a:r>
            <a:r>
              <a:rPr lang="nl-NL" dirty="0">
                <a:effectLst/>
                <a:latin typeface="Myriad Pro" panose="020B0503030403020204" pitchFamily="34" charset="0"/>
              </a:rPr>
              <a:t> en de </a:t>
            </a:r>
            <a:r>
              <a:rPr lang="nl-NL" b="1" dirty="0">
                <a:effectLst/>
                <a:latin typeface="Myriad Pro" panose="020B0503030403020204" pitchFamily="34" charset="0"/>
              </a:rPr>
              <a:t>Breingeheimen</a:t>
            </a:r>
            <a:r>
              <a:rPr lang="nl-NL" dirty="0">
                <a:effectLst/>
                <a:latin typeface="Myriad Pro" panose="020B0503030403020204" pitchFamily="34" charset="0"/>
              </a:rPr>
              <a:t> op blz. 7 van het werkboek.</a:t>
            </a:r>
          </a:p>
          <a:p>
            <a:pPr marL="0" indent="0">
              <a:buNone/>
            </a:pPr>
            <a:endParaRPr lang="nl-NL" dirty="0"/>
          </a:p>
        </p:txBody>
      </p:sp>
      <p:sp>
        <p:nvSpPr>
          <p:cNvPr id="4" name="Tijdelijke aanduiding voor voettekst 3">
            <a:extLst>
              <a:ext uri="{FF2B5EF4-FFF2-40B4-BE49-F238E27FC236}">
                <a16:creationId xmlns:a16="http://schemas.microsoft.com/office/drawing/2014/main" id="{8D7CF504-FC26-E47D-7524-AED5C90126BC}"/>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72369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153B6-440D-4F7B-3C67-336141486E6A}"/>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Ervaren</a:t>
            </a:r>
          </a:p>
        </p:txBody>
      </p:sp>
      <p:sp>
        <p:nvSpPr>
          <p:cNvPr id="3" name="Tijdelijke aanduiding voor inhoud 2">
            <a:extLst>
              <a:ext uri="{FF2B5EF4-FFF2-40B4-BE49-F238E27FC236}">
                <a16:creationId xmlns:a16="http://schemas.microsoft.com/office/drawing/2014/main" id="{C434DBFD-982E-15CF-56EB-18A77EA3E49D}"/>
              </a:ext>
            </a:extLst>
          </p:cNvPr>
          <p:cNvSpPr>
            <a:spLocks noGrp="1"/>
          </p:cNvSpPr>
          <p:nvPr>
            <p:ph idx="1"/>
          </p:nvPr>
        </p:nvSpPr>
        <p:spPr/>
        <p:txBody>
          <a:bodyPr/>
          <a:lstStyle/>
          <a:p>
            <a:pPr marL="0" indent="0">
              <a:buNone/>
            </a:pPr>
            <a:r>
              <a:rPr lang="nl-NL" dirty="0">
                <a:effectLst/>
                <a:latin typeface="Myriad Pro" panose="020B0503030403020204" pitchFamily="34" charset="0"/>
              </a:rPr>
              <a:t>Breinspelletjes zijn erg populair. Training is niet alleen van belang voor je lichaam, maar ook voor je hersenen. Er zijn enorm veel online breingames, maar breintrainingsspelletjes zijn er ook voor spelcomputers. We beginnen deze les met een korte breintraining voor je concentratie en geheugen.</a:t>
            </a:r>
          </a:p>
        </p:txBody>
      </p:sp>
      <p:sp>
        <p:nvSpPr>
          <p:cNvPr id="4" name="Tijdelijke aanduiding voor voettekst 3">
            <a:extLst>
              <a:ext uri="{FF2B5EF4-FFF2-40B4-BE49-F238E27FC236}">
                <a16:creationId xmlns:a16="http://schemas.microsoft.com/office/drawing/2014/main" id="{B8981404-BD1F-66AD-C163-A77C50C49972}"/>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274303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04B4F0B-74D0-01D6-0EAD-8EF9F42A1041}"/>
              </a:ext>
            </a:extLst>
          </p:cNvPr>
          <p:cNvSpPr>
            <a:spLocks noGrp="1"/>
          </p:cNvSpPr>
          <p:nvPr>
            <p:ph idx="1"/>
          </p:nvPr>
        </p:nvSpPr>
        <p:spPr>
          <a:xfrm>
            <a:off x="838200" y="361507"/>
            <a:ext cx="10515600" cy="6344093"/>
          </a:xfrm>
        </p:spPr>
        <p:txBody>
          <a:bodyPr>
            <a:normAutofit fontScale="85000" lnSpcReduction="20000"/>
          </a:bodyPr>
          <a:lstStyle/>
          <a:p>
            <a:pPr marL="0" indent="0">
              <a:buNone/>
            </a:pPr>
            <a:r>
              <a:rPr lang="nl-NL" dirty="0">
                <a:solidFill>
                  <a:srgbClr val="0070C0"/>
                </a:solidFill>
                <a:effectLst/>
                <a:latin typeface="Myriad Pro" panose="020B0503030403020204" pitchFamily="34" charset="0"/>
              </a:rPr>
              <a:t>Ik ga met de </a:t>
            </a:r>
            <a:r>
              <a:rPr lang="nl-NL" b="1" dirty="0">
                <a:solidFill>
                  <a:srgbClr val="0070C0"/>
                </a:solidFill>
                <a:effectLst/>
                <a:latin typeface="Myriad Pro" panose="020B0503030403020204" pitchFamily="34" charset="0"/>
              </a:rPr>
              <a:t>fiets/bus/tram</a:t>
            </a:r>
            <a:r>
              <a:rPr lang="nl-NL" dirty="0">
                <a:solidFill>
                  <a:srgbClr val="0070C0"/>
                </a:solidFill>
                <a:effectLst/>
                <a:latin typeface="Myriad Pro" panose="020B0503030403020204" pitchFamily="34" charset="0"/>
              </a:rPr>
              <a:t> naar school. </a:t>
            </a:r>
          </a:p>
          <a:p>
            <a:pPr marL="0" indent="0">
              <a:buNone/>
            </a:pPr>
            <a:endParaRPr lang="nl-NL" i="1" dirty="0">
              <a:effectLst/>
              <a:latin typeface="Myriad Pro" panose="020B0503030403020204" pitchFamily="34" charset="0"/>
            </a:endParaRPr>
          </a:p>
          <a:p>
            <a:pPr marL="0" indent="0">
              <a:buNone/>
            </a:pPr>
            <a:r>
              <a:rPr lang="nl-NL" i="1" dirty="0">
                <a:effectLst/>
                <a:latin typeface="Myriad Pro" panose="020B0503030403020204" pitchFamily="34" charset="0"/>
              </a:rPr>
              <a:t>Instructie:</a:t>
            </a: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Iedere groep kiest een vervoersmiddel uit de blauwe tekst. </a:t>
            </a:r>
          </a:p>
          <a:p>
            <a:pPr marL="0" indent="0">
              <a:buNone/>
            </a:pPr>
            <a:r>
              <a:rPr lang="nl-NL" dirty="0">
                <a:effectLst/>
                <a:latin typeface="Myriad Pro" panose="020B0503030403020204" pitchFamily="34" charset="0"/>
              </a:rPr>
              <a:t>De eerste persoon in de kring zegt bijvoorbeeld: Ik ga met de fiets naar school.</a:t>
            </a:r>
          </a:p>
          <a:p>
            <a:pPr marL="0" indent="0">
              <a:buNone/>
            </a:pPr>
            <a:r>
              <a:rPr lang="nl-NL" dirty="0">
                <a:effectLst/>
                <a:latin typeface="Myriad Pro" panose="020B0503030403020204" pitchFamily="34" charset="0"/>
              </a:rPr>
              <a:t>De volgende persoon voegt steeds een woord of een aantal woorden toe.</a:t>
            </a:r>
            <a:br>
              <a:rPr lang="nl-NL" dirty="0">
                <a:effectLst/>
                <a:latin typeface="Myriad Pro" panose="020B0503030403020204" pitchFamily="34" charset="0"/>
              </a:rPr>
            </a:b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Bijvoorbeeld: </a:t>
            </a:r>
          </a:p>
          <a:p>
            <a:pPr marL="0" indent="0">
              <a:buNone/>
            </a:pPr>
            <a:r>
              <a:rPr lang="nl-NL" dirty="0">
                <a:effectLst/>
                <a:latin typeface="Myriad Pro" panose="020B0503030403020204" pitchFamily="34" charset="0"/>
              </a:rPr>
              <a:t>Ik ga morgen met mijn </a:t>
            </a:r>
            <a:r>
              <a:rPr lang="nl-NL" b="1" dirty="0">
                <a:effectLst/>
                <a:latin typeface="Myriad Pro" panose="020B0503030403020204" pitchFamily="34" charset="0"/>
              </a:rPr>
              <a:t>fiets</a:t>
            </a:r>
            <a:r>
              <a:rPr lang="nl-NL" dirty="0">
                <a:effectLst/>
                <a:latin typeface="Myriad Pro" panose="020B0503030403020204" pitchFamily="34" charset="0"/>
              </a:rPr>
              <a:t> naar school.</a:t>
            </a:r>
          </a:p>
          <a:p>
            <a:pPr marL="0" indent="0">
              <a:buNone/>
            </a:pPr>
            <a:r>
              <a:rPr lang="nl-NL" dirty="0">
                <a:effectLst/>
                <a:latin typeface="Myriad Pro" panose="020B0503030403020204" pitchFamily="34" charset="0"/>
              </a:rPr>
              <a:t>Ik ga morgen met mijn </a:t>
            </a:r>
            <a:r>
              <a:rPr lang="nl-NL" b="1" dirty="0">
                <a:effectLst/>
                <a:latin typeface="Myriad Pro" panose="020B0503030403020204" pitchFamily="34" charset="0"/>
              </a:rPr>
              <a:t>blauwe</a:t>
            </a:r>
            <a:r>
              <a:rPr lang="nl-NL" dirty="0">
                <a:effectLst/>
                <a:latin typeface="Myriad Pro" panose="020B0503030403020204" pitchFamily="34" charset="0"/>
              </a:rPr>
              <a:t> fiets naar school.</a:t>
            </a:r>
          </a:p>
          <a:p>
            <a:pPr marL="0" indent="0">
              <a:buNone/>
            </a:pPr>
            <a:r>
              <a:rPr lang="nl-NL" dirty="0">
                <a:latin typeface="Myriad Pro" panose="020B0503030403020204" pitchFamily="34" charset="0"/>
              </a:rPr>
              <a:t>I</a:t>
            </a:r>
            <a:r>
              <a:rPr lang="nl-NL" dirty="0">
                <a:effectLst/>
                <a:latin typeface="Myriad Pro" panose="020B0503030403020204" pitchFamily="34" charset="0"/>
              </a:rPr>
              <a:t>k ga morgen met </a:t>
            </a:r>
            <a:r>
              <a:rPr lang="nl-NL" b="1" dirty="0">
                <a:effectLst/>
                <a:latin typeface="Myriad Pro" panose="020B0503030403020204" pitchFamily="34" charset="0"/>
              </a:rPr>
              <a:t>mijn vriendin met </a:t>
            </a:r>
            <a:r>
              <a:rPr lang="nl-NL" dirty="0">
                <a:effectLst/>
                <a:latin typeface="Myriad Pro" panose="020B0503030403020204" pitchFamily="34" charset="0"/>
              </a:rPr>
              <a:t>mijn blauwe fiets naar school.</a:t>
            </a:r>
          </a:p>
          <a:p>
            <a:pPr marL="0" indent="0">
              <a:buNone/>
            </a:pPr>
            <a:r>
              <a:rPr lang="nl-NL" dirty="0">
                <a:effectLst/>
                <a:latin typeface="Myriad Pro" panose="020B0503030403020204" pitchFamily="34" charset="0"/>
              </a:rPr>
              <a:t>Ik ga morgen met mijn vriendin met mijn </a:t>
            </a:r>
            <a:r>
              <a:rPr lang="nl-NL" b="1" dirty="0">
                <a:effectLst/>
                <a:latin typeface="Myriad Pro" panose="020B0503030403020204" pitchFamily="34" charset="0"/>
              </a:rPr>
              <a:t>mooie</a:t>
            </a:r>
            <a:r>
              <a:rPr lang="nl-NL" dirty="0">
                <a:effectLst/>
                <a:latin typeface="Myriad Pro" panose="020B0503030403020204" pitchFamily="34" charset="0"/>
              </a:rPr>
              <a:t> blauwe fiets naar school.</a:t>
            </a:r>
          </a:p>
          <a:p>
            <a:pPr marL="0" indent="0">
              <a:buNone/>
            </a:pPr>
            <a:r>
              <a:rPr lang="nl-NL" dirty="0">
                <a:effectLst/>
                <a:latin typeface="Myriad Pro" panose="020B0503030403020204" pitchFamily="34" charset="0"/>
              </a:rPr>
              <a:t>Ik ga morgen,</a:t>
            </a:r>
            <a:r>
              <a:rPr lang="nl-NL" b="1" dirty="0">
                <a:effectLst/>
                <a:latin typeface="Myriad Pro" panose="020B0503030403020204" pitchFamily="34" charset="0"/>
              </a:rPr>
              <a:t> als het goed weer is</a:t>
            </a:r>
            <a:r>
              <a:rPr lang="nl-NL" dirty="0">
                <a:effectLst/>
                <a:latin typeface="Myriad Pro" panose="020B0503030403020204" pitchFamily="34" charset="0"/>
              </a:rPr>
              <a:t>,</a:t>
            </a:r>
            <a:r>
              <a:rPr lang="nl-NL" b="1" dirty="0">
                <a:effectLst/>
                <a:latin typeface="Myriad Pro" panose="020B0503030403020204" pitchFamily="34" charset="0"/>
              </a:rPr>
              <a:t> </a:t>
            </a:r>
            <a:r>
              <a:rPr lang="nl-NL" dirty="0">
                <a:effectLst/>
                <a:latin typeface="Myriad Pro" panose="020B0503030403020204" pitchFamily="34" charset="0"/>
              </a:rPr>
              <a:t>met mijn vriendin met mijn mooie blauwe fiets naar school.</a:t>
            </a:r>
          </a:p>
          <a:p>
            <a:pPr marL="0" indent="0">
              <a:buNone/>
            </a:pPr>
            <a:r>
              <a:rPr lang="nl-NL" dirty="0">
                <a:effectLst/>
                <a:latin typeface="Myriad Pro" panose="020B0503030403020204" pitchFamily="34" charset="0"/>
              </a:rPr>
              <a:t>Ik ga morgen, als het goed weer is, met mijn </a:t>
            </a:r>
            <a:r>
              <a:rPr lang="nl-NL" b="1" dirty="0">
                <a:effectLst/>
                <a:latin typeface="Myriad Pro" panose="020B0503030403020204" pitchFamily="34" charset="0"/>
              </a:rPr>
              <a:t>aardige </a:t>
            </a:r>
            <a:r>
              <a:rPr lang="nl-NL" dirty="0">
                <a:effectLst/>
                <a:latin typeface="Myriad Pro" panose="020B0503030403020204" pitchFamily="34" charset="0"/>
              </a:rPr>
              <a:t>vriendin met mijn mooie blauwe fiets naar school.</a:t>
            </a:r>
          </a:p>
          <a:p>
            <a:pPr marL="0" indent="0">
              <a:buNone/>
            </a:pPr>
            <a:r>
              <a:rPr lang="nl-NL" dirty="0">
                <a:effectLst/>
                <a:latin typeface="Myriad Pro" panose="020B0503030403020204" pitchFamily="34" charset="0"/>
              </a:rPr>
              <a:t>Enzovoort.</a:t>
            </a:r>
          </a:p>
          <a:p>
            <a:pPr marL="0" indent="0">
              <a:buNone/>
            </a:pPr>
            <a:endParaRPr lang="nl-NL" dirty="0"/>
          </a:p>
        </p:txBody>
      </p:sp>
      <p:sp>
        <p:nvSpPr>
          <p:cNvPr id="2" name="Tijdelijke aanduiding voor voettekst 1">
            <a:extLst>
              <a:ext uri="{FF2B5EF4-FFF2-40B4-BE49-F238E27FC236}">
                <a16:creationId xmlns:a16="http://schemas.microsoft.com/office/drawing/2014/main" id="{85C9CD4B-B570-B9B8-38EC-3F99380A8705}"/>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827662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A5BF3C89-964B-1099-B647-C0B235892EB9}"/>
              </a:ext>
            </a:extLst>
          </p:cNvPr>
          <p:cNvSpPr>
            <a:spLocks noGrp="1"/>
          </p:cNvSpPr>
          <p:nvPr>
            <p:ph idx="1"/>
          </p:nvPr>
        </p:nvSpPr>
        <p:spPr/>
        <p:txBody>
          <a:bodyPr/>
          <a:lstStyle/>
          <a:p>
            <a:pPr marL="0" indent="0">
              <a:buNone/>
            </a:pPr>
            <a:r>
              <a:rPr lang="nl-NL" b="1" dirty="0">
                <a:effectLst/>
                <a:latin typeface="Myriad Pro" panose="020B0503030403020204" pitchFamily="34" charset="0"/>
              </a:rPr>
              <a:t>Afronding</a:t>
            </a: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1.  Wat vond je moeilijk aan deze opdracht?</a:t>
            </a:r>
          </a:p>
          <a:p>
            <a:pPr marL="0" indent="0">
              <a:buNone/>
            </a:pPr>
            <a:r>
              <a:rPr lang="nl-NL" dirty="0">
                <a:effectLst/>
                <a:latin typeface="Myriad Pro" panose="020B0503030403020204" pitchFamily="34" charset="0"/>
              </a:rPr>
              <a:t>2.  Wat moet je goed kunnen om dit spelletje goed te doen?</a:t>
            </a:r>
          </a:p>
          <a:p>
            <a:pPr marL="0" indent="0">
              <a:buNone/>
            </a:pPr>
            <a:r>
              <a:rPr lang="nl-NL" dirty="0">
                <a:effectLst/>
                <a:latin typeface="Myriad Pro" panose="020B0503030403020204" pitchFamily="34" charset="0"/>
              </a:rPr>
              <a:t>     </a:t>
            </a:r>
            <a:r>
              <a:rPr lang="nl-NL" i="1" dirty="0">
                <a:effectLst/>
                <a:latin typeface="Myriad Pro" panose="020B0503030403020204" pitchFamily="34" charset="0"/>
              </a:rPr>
              <a:t>(Je concentreren, goed onthouden.)</a:t>
            </a:r>
            <a:endParaRPr lang="nl-NL" dirty="0">
              <a:effectLst/>
              <a:latin typeface="Myriad Pro" panose="020B0503030403020204" pitchFamily="34" charset="0"/>
            </a:endParaRPr>
          </a:p>
          <a:p>
            <a:pPr marL="0" indent="0">
              <a:buNone/>
            </a:pPr>
            <a:endParaRPr lang="nl-NL" dirty="0"/>
          </a:p>
        </p:txBody>
      </p:sp>
      <p:sp>
        <p:nvSpPr>
          <p:cNvPr id="2" name="Tijdelijke aanduiding voor voettekst 1">
            <a:extLst>
              <a:ext uri="{FF2B5EF4-FFF2-40B4-BE49-F238E27FC236}">
                <a16:creationId xmlns:a16="http://schemas.microsoft.com/office/drawing/2014/main" id="{7CC406D8-F043-49DF-D8EC-D6669F83CB79}"/>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376852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6CA9F-5F71-DF20-627A-FD2C0A045365}"/>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Doen</a:t>
            </a:r>
            <a:endParaRPr lang="nl-NL" dirty="0"/>
          </a:p>
        </p:txBody>
      </p:sp>
      <p:sp>
        <p:nvSpPr>
          <p:cNvPr id="3" name="Tijdelijke aanduiding voor inhoud 2">
            <a:extLst>
              <a:ext uri="{FF2B5EF4-FFF2-40B4-BE49-F238E27FC236}">
                <a16:creationId xmlns:a16="http://schemas.microsoft.com/office/drawing/2014/main" id="{15EDCA7C-03C8-4D3A-C553-EA21F559647E}"/>
              </a:ext>
            </a:extLst>
          </p:cNvPr>
          <p:cNvSpPr>
            <a:spLocks noGrp="1"/>
          </p:cNvSpPr>
          <p:nvPr>
            <p:ph idx="1"/>
          </p:nvPr>
        </p:nvSpPr>
        <p:spPr/>
        <p:txBody>
          <a:bodyPr/>
          <a:lstStyle/>
          <a:p>
            <a:pPr marL="0" indent="0">
              <a:buNone/>
            </a:pPr>
            <a:r>
              <a:rPr lang="nl-NL" dirty="0">
                <a:effectLst/>
                <a:latin typeface="Myriad Pro" panose="020B0503030403020204" pitchFamily="34" charset="0"/>
              </a:rPr>
              <a:t>Lees </a:t>
            </a:r>
            <a:r>
              <a:rPr lang="nl-NL" b="1" dirty="0">
                <a:effectLst/>
                <a:latin typeface="Myriad Pro" panose="020B0503030403020204" pitchFamily="34" charset="0"/>
              </a:rPr>
              <a:t>Hoe werkt je brein?</a:t>
            </a:r>
            <a:r>
              <a:rPr lang="nl-NL" dirty="0">
                <a:effectLst/>
                <a:latin typeface="Myriad Pro" panose="020B0503030403020204" pitchFamily="34" charset="0"/>
              </a:rPr>
              <a:t> blz. 8 en 9 van het werkboek, </a:t>
            </a:r>
            <a:br>
              <a:rPr lang="nl-NL" dirty="0">
                <a:effectLst/>
                <a:latin typeface="Myriad Pro" panose="020B0503030403020204" pitchFamily="34" charset="0"/>
              </a:rPr>
            </a:br>
            <a:r>
              <a:rPr lang="nl-NL" dirty="0">
                <a:effectLst/>
                <a:latin typeface="Myriad Pro" panose="020B0503030403020204" pitchFamily="34" charset="0"/>
              </a:rPr>
              <a:t>met uitzondering van de Breingeheimen. </a:t>
            </a:r>
            <a:br>
              <a:rPr lang="nl-NL" dirty="0">
                <a:effectLst/>
                <a:latin typeface="Myriad Pro" panose="020B0503030403020204" pitchFamily="34" charset="0"/>
              </a:rPr>
            </a:b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Maak de </a:t>
            </a:r>
            <a:r>
              <a:rPr lang="nl-NL" b="1" dirty="0">
                <a:effectLst/>
                <a:latin typeface="Myriad Pro" panose="020B0503030403020204" pitchFamily="34" charset="0"/>
              </a:rPr>
              <a:t>Breinbreker</a:t>
            </a:r>
            <a:r>
              <a:rPr lang="nl-NL" dirty="0">
                <a:effectLst/>
                <a:latin typeface="Myriad Pro" panose="020B0503030403020204" pitchFamily="34" charset="0"/>
              </a:rPr>
              <a:t> op blz. 10 en 11 van het werkboek. </a:t>
            </a:r>
            <a:br>
              <a:rPr lang="nl-NL" dirty="0">
                <a:effectLst/>
                <a:latin typeface="Myriad Pro" panose="020B0503030403020204" pitchFamily="34" charset="0"/>
              </a:rPr>
            </a:br>
            <a:r>
              <a:rPr lang="nl-NL" dirty="0">
                <a:effectLst/>
                <a:latin typeface="Myriad Pro" panose="020B0503030403020204" pitchFamily="34" charset="0"/>
              </a:rPr>
              <a:t>Lees daarbij zelf de Breingeheimen. </a:t>
            </a:r>
            <a:br>
              <a:rPr lang="nl-NL" dirty="0">
                <a:effectLst/>
                <a:latin typeface="Myriad Pro" panose="020B0503030403020204" pitchFamily="34" charset="0"/>
              </a:rPr>
            </a:br>
            <a:r>
              <a:rPr lang="nl-NL" dirty="0">
                <a:effectLst/>
                <a:latin typeface="Myriad Pro" panose="020B0503030403020204" pitchFamily="34" charset="0"/>
              </a:rPr>
              <a:t>Je mag samenwerken met degene die naast je zit.</a:t>
            </a:r>
          </a:p>
          <a:p>
            <a:pPr marL="0" indent="0">
              <a:buNone/>
            </a:pPr>
            <a:endParaRPr lang="nl-NL" dirty="0"/>
          </a:p>
        </p:txBody>
      </p:sp>
      <p:sp>
        <p:nvSpPr>
          <p:cNvPr id="4" name="Tijdelijke aanduiding voor voettekst 3">
            <a:extLst>
              <a:ext uri="{FF2B5EF4-FFF2-40B4-BE49-F238E27FC236}">
                <a16:creationId xmlns:a16="http://schemas.microsoft.com/office/drawing/2014/main" id="{7186D5AC-2517-070D-8F25-2AC83D5B7043}"/>
              </a:ext>
            </a:extLst>
          </p:cNvPr>
          <p:cNvSpPr>
            <a:spLocks noGrp="1"/>
          </p:cNvSpPr>
          <p:nvPr>
            <p:ph type="ftr" sz="quarter" idx="11"/>
          </p:nvPr>
        </p:nvSpPr>
        <p:spPr/>
        <p:txBody>
          <a:bodyPr/>
          <a:lstStyle/>
          <a:p>
            <a:r>
              <a:rPr lang="nl-NL" dirty="0">
                <a:solidFill>
                  <a:schemeClr val="bg1">
                    <a:lumMod val="50000"/>
                  </a:schemeClr>
                </a:solidFill>
              </a:rPr>
              <a:t>© Breingeheimen</a:t>
            </a:r>
          </a:p>
        </p:txBody>
      </p:sp>
    </p:spTree>
    <p:extLst>
      <p:ext uri="{BB962C8B-B14F-4D97-AF65-F5344CB8AC3E}">
        <p14:creationId xmlns:p14="http://schemas.microsoft.com/office/powerpoint/2010/main" val="1341582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84</TotalTime>
  <Words>707</Words>
  <Application>Microsoft Macintosh PowerPoint</Application>
  <PresentationFormat>Breedbeeld</PresentationFormat>
  <Paragraphs>76</Paragraphs>
  <Slides>12</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12</vt:i4>
      </vt:variant>
    </vt:vector>
  </HeadingPairs>
  <TitlesOfParts>
    <vt:vector size="18" baseType="lpstr">
      <vt:lpstr>Aptos</vt:lpstr>
      <vt:lpstr>Aptos Display</vt:lpstr>
      <vt:lpstr>Arial</vt:lpstr>
      <vt:lpstr>Myriad Pro</vt:lpstr>
      <vt:lpstr>Myriad Pro Cond</vt:lpstr>
      <vt:lpstr>Kantoorthema</vt:lpstr>
      <vt:lpstr>Breingeheimen Studievaardigheden II</vt:lpstr>
      <vt:lpstr>Thema 1 Je brein: een supercomputer?</vt:lpstr>
      <vt:lpstr>Les 1 Hoe je brein werkt</vt:lpstr>
      <vt:lpstr>Doel van de les</vt:lpstr>
      <vt:lpstr>Weten</vt:lpstr>
      <vt:lpstr>Ervaren</vt:lpstr>
      <vt:lpstr>PowerPoint-presentatie</vt:lpstr>
      <vt:lpstr>PowerPoint-presentatie</vt:lpstr>
      <vt:lpstr>Doen</vt:lpstr>
      <vt:lpstr>PowerPoint-presentatie</vt:lpstr>
      <vt:lpstr>PowerPoint-presentatie</vt:lpstr>
      <vt:lpstr>Begrijpen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Breingeheimen Studievaardigheden II</dc:title>
  <dc:creator>Godelinde Schulte</dc:creator>
  <cp:lastModifiedBy>Godelinde Schulte</cp:lastModifiedBy>
  <cp:revision>7</cp:revision>
  <dcterms:created xsi:type="dcterms:W3CDTF">2024-09-28T10:51:10Z</dcterms:created>
  <dcterms:modified xsi:type="dcterms:W3CDTF">2024-09-28T13:32:45Z</dcterms:modified>
</cp:coreProperties>
</file>